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46" r:id="rId3"/>
    <p:sldId id="318" r:id="rId4"/>
    <p:sldId id="468" r:id="rId6"/>
    <p:sldId id="457" r:id="rId7"/>
    <p:sldId id="458" r:id="rId8"/>
    <p:sldId id="469" r:id="rId9"/>
    <p:sldId id="449" r:id="rId10"/>
    <p:sldId id="454" r:id="rId11"/>
    <p:sldId id="455" r:id="rId12"/>
    <p:sldId id="462" r:id="rId13"/>
    <p:sldId id="456" r:id="rId14"/>
    <p:sldId id="471" r:id="rId15"/>
    <p:sldId id="472" r:id="rId16"/>
    <p:sldId id="473" r:id="rId17"/>
    <p:sldId id="474" r:id="rId18"/>
    <p:sldId id="475" r:id="rId19"/>
    <p:sldId id="265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 userDrawn="1">
          <p15:clr>
            <a:srgbClr val="A4A3A4"/>
          </p15:clr>
        </p15:guide>
        <p15:guide id="2" pos="38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5" autoAdjust="0"/>
    <p:restoredTop sz="90067" autoAdjust="0"/>
  </p:normalViewPr>
  <p:slideViewPr>
    <p:cSldViewPr snapToGrid="0" showGuides="1">
      <p:cViewPr varScale="1">
        <p:scale>
          <a:sx n="76" d="100"/>
          <a:sy n="76" d="100"/>
        </p:scale>
        <p:origin x="1123" y="67"/>
      </p:cViewPr>
      <p:guideLst>
        <p:guide orient="horz" pos="2128"/>
        <p:guide pos="3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99416" y="3318212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1104009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9060" y="1284030"/>
            <a:ext cx="1194416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LightKG: Efficient Knowledge-Aware Recommendations with Simplified GNN Architecture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4254" y="5914834"/>
            <a:ext cx="1436914" cy="963262"/>
          </a:xfrm>
          <a:prstGeom prst="rect">
            <a:avLst/>
          </a:prstGeom>
        </p:spPr>
      </p:pic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64407" y="5337650"/>
            <a:ext cx="112134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KDD-2025   code: https://github.com/1371149/LightKG)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68381" y="6007744"/>
            <a:ext cx="3205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Jiale Shen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" y="5996211"/>
            <a:ext cx="828000" cy="828000"/>
          </a:xfrm>
          <a:prstGeom prst="rect">
            <a:avLst/>
          </a:prstGeom>
        </p:spPr>
      </p:pic>
      <p:pic>
        <p:nvPicPr>
          <p:cNvPr id="18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7" y="6012140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39" y="6069670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03" y="5996211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65" y="2391410"/>
            <a:ext cx="10083800" cy="27832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6075" y="1595120"/>
            <a:ext cx="6419850" cy="3667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50565" y="1256030"/>
            <a:ext cx="5463540" cy="48602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3370" y="1709420"/>
            <a:ext cx="6524625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4425" y="1114425"/>
            <a:ext cx="7437120" cy="52844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0520" y="1497965"/>
            <a:ext cx="6410325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30" y="852170"/>
            <a:ext cx="6257925" cy="2457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420" y="852170"/>
            <a:ext cx="6257925" cy="5353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038" r="4676"/>
          <a:stretch>
            <a:fillRect/>
          </a:stretch>
        </p:blipFill>
        <p:spPr>
          <a:xfrm>
            <a:off x="189865" y="3819525"/>
            <a:ext cx="5710555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8710" y="1844040"/>
            <a:ext cx="7739380" cy="31692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 eaLnBrk="1" hangingPunct="1">
              <a:buNone/>
            </a:pPr>
            <a:r>
              <a:rPr lang="en-US" altLang="zh-CN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Thank you!</a:t>
            </a:r>
            <a:endParaRPr lang="zh-CN" altLang="en-US" sz="5400" kern="12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88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071" y="1012001"/>
            <a:ext cx="1115005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3140110" y="5057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32230" y="1412240"/>
            <a:ext cx="8961755" cy="11988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(1)Building upon GNN based KGRSs, Self-Supervised Learning (SSL) has been incorporated to address the sparity issue,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leading to longer training time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32230" y="3204210"/>
            <a:ext cx="99123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More complex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models tend to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perform worse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sparse interaction scenarios and complex mechanisms, like attention mechanism, can be detrimental as they often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increase learning difficulty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81050" y="10631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Overview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05" y="777240"/>
            <a:ext cx="11096625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5390" y="1068705"/>
            <a:ext cx="7677150" cy="647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390" y="1924050"/>
            <a:ext cx="7038975" cy="666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2798445"/>
            <a:ext cx="6663055" cy="2016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805" y="5022215"/>
            <a:ext cx="6258560" cy="6654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28240" y="986155"/>
            <a:ext cx="7749540" cy="48228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734810" y="1757045"/>
            <a:ext cx="5110480" cy="1093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2435" y="1191895"/>
            <a:ext cx="4743450" cy="542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680" y="2903220"/>
            <a:ext cx="4838700" cy="476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370" y="3734435"/>
            <a:ext cx="4848225" cy="9239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245" y="4913630"/>
            <a:ext cx="5514975" cy="885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680" y="5889625"/>
            <a:ext cx="1771650" cy="533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0" y="6002020"/>
            <a:ext cx="1123950" cy="381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rcRect b="8276"/>
          <a:stretch>
            <a:fillRect/>
          </a:stretch>
        </p:blipFill>
        <p:spPr>
          <a:xfrm>
            <a:off x="9960610" y="5914390"/>
            <a:ext cx="1133475" cy="5067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300" y="3792220"/>
            <a:ext cx="3657600" cy="26003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2435" y="1781175"/>
            <a:ext cx="3638550" cy="10096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377805" y="2114550"/>
            <a:ext cx="1336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LightGCN</a:t>
            </a:r>
            <a:endParaRPr lang="en-US" alt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525" y="1016000"/>
            <a:ext cx="5703570" cy="22936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3970" y="1461135"/>
            <a:ext cx="4810125" cy="514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695" y="2059940"/>
            <a:ext cx="4714875" cy="361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90" y="752475"/>
            <a:ext cx="4905375" cy="5353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625" y="2924175"/>
            <a:ext cx="4705350" cy="504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465" y="3429000"/>
            <a:ext cx="5448300" cy="1562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630" y="5151755"/>
            <a:ext cx="4857750" cy="11144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044565" y="2856230"/>
            <a:ext cx="5713730" cy="35642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5960" y="1375410"/>
            <a:ext cx="8075930" cy="41065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365" y="2044700"/>
            <a:ext cx="11685270" cy="27679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4320" y="1766570"/>
            <a:ext cx="6562725" cy="33242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Y5MDY1ZGYzOWNjNDY2ZDJlYTVkOTcyMDJmMTZiND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WPS 演示</Application>
  <PresentationFormat>宽屏</PresentationFormat>
  <Paragraphs>50</Paragraphs>
  <Slides>17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楷体</vt:lpstr>
      <vt:lpstr>Times New Roman Regular</vt:lpstr>
      <vt:lpstr>等线</vt:lpstr>
      <vt:lpstr>微软雅黑</vt:lpstr>
      <vt:lpstr>Arial Unicode MS</vt:lpstr>
      <vt:lpstr>Calibri</vt:lpstr>
      <vt:lpstr>汉仪尚巍手书W</vt:lpstr>
      <vt:lpstr>Saturday Sans Regular</vt:lpstr>
      <vt:lpstr>Office 主题​​</vt:lpstr>
      <vt:lpstr>PowerPoint 演示文稿</vt:lpstr>
      <vt:lpstr>motivation</vt:lpstr>
      <vt:lpstr>Overview</vt:lpstr>
      <vt:lpstr>Approach</vt:lpstr>
      <vt:lpstr>Approach</vt:lpstr>
      <vt:lpstr>Approach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.</cp:lastModifiedBy>
  <cp:revision>1517</cp:revision>
  <dcterms:created xsi:type="dcterms:W3CDTF">2021-09-26T06:57:00Z</dcterms:created>
  <dcterms:modified xsi:type="dcterms:W3CDTF">2025-11-14T06:55:14Z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022ADF630E484CBDBD7751619E947E1D_12</vt:lpwstr>
  </property>
</Properties>
</file>